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89" r:id="rId2"/>
    <p:sldId id="258" r:id="rId3"/>
    <p:sldId id="259" r:id="rId4"/>
    <p:sldId id="263" r:id="rId5"/>
    <p:sldId id="277" r:id="rId6"/>
    <p:sldId id="278" r:id="rId7"/>
    <p:sldId id="279" r:id="rId8"/>
    <p:sldId id="280" r:id="rId9"/>
    <p:sldId id="264" r:id="rId10"/>
    <p:sldId id="275" r:id="rId11"/>
    <p:sldId id="282" r:id="rId12"/>
    <p:sldId id="283" r:id="rId13"/>
    <p:sldId id="285" r:id="rId14"/>
    <p:sldId id="286" r:id="rId15"/>
    <p:sldId id="287" r:id="rId16"/>
    <p:sldId id="29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DC48B"/>
    <a:srgbClr val="3333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4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4D17D8E-6E60-4A68-AEAC-52DAFDBF5250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A32F9DB-C2E6-4C3A-AFB9-82DD403365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30794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4348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87246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36292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45929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457128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72756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930653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09633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5648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73607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2643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5269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29448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5238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04805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6435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D17D8E-6E60-4A68-AEAC-52DAFDBF5250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A32F9DB-C2E6-4C3A-AFB9-82DD403365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07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4.bp.blogspot.com/-hsq-3CZaNLc/VzfDrnm0kaI/AAAAAAAAB8E/-bUNh-LsX1MoZuFCW4CFpUk9co0qTNwFACLcB/s1600/desain%2Bbackground%2Bwallpaper%2Bkeren%2B1%2Bcopy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35281" y="2432598"/>
            <a:ext cx="73214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Единая методика </a:t>
            </a: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социально-психологического тестирования</a:t>
            </a: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(ЕМ СПТ)</a:t>
            </a:r>
            <a:endParaRPr lang="en-US" sz="2800" b="1" dirty="0" smtClean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на ключевые вопросы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2313" y="4608981"/>
            <a:ext cx="42073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психологических наук, доцент,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 методики ЕМ СПТ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Журавлев Дмитрий Викторович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935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5122" y="1686712"/>
            <a:ext cx="9665109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Какова периодичность проведения СПТ?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30709" y="2721528"/>
            <a:ext cx="9733936" cy="23280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Тестирование проводится на регулярной основе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раз в год начиная с 7 класса. </a:t>
            </a:r>
          </a:p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Методика СПТ применяется для тестирования лиц подросткового и юношеского возраста старше 13 лет.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6560" y="0"/>
            <a:ext cx="867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20 основных вопросов и ответов  о Единой методике</a:t>
            </a:r>
          </a:p>
          <a:p>
            <a:r>
              <a:rPr lang="ru-RU" sz="1400" b="1" i="1" dirty="0" smtClean="0"/>
              <a:t>социально-психологического тестирования (ЕМ СПТ)  Журавлев Дмитрий Викторович</a:t>
            </a:r>
            <a:endParaRPr lang="ru-RU" sz="1400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93200" y="6518272"/>
            <a:ext cx="2979125" cy="2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623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3730" y="1121029"/>
            <a:ext cx="10314038" cy="17543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Какие результаты будут получены Вами и вашим ребенком после проведения тестирования?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53730" y="3085323"/>
            <a:ext cx="10314038" cy="27711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Основной принцип при сообщении результатов: «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навреди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!»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теста, ребенок получает обратную связь в виде краткого описания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психологической устойчивости в трудных жизненных ситуациях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Заключений о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наркопотреблении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наркозависимости не делается. </a:t>
            </a:r>
          </a:p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желании можно обратиться к педагогу-психологу за более подробными результатами и разъяснениями.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6560" y="0"/>
            <a:ext cx="867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20 основных вопросов и ответов  о Единой методике</a:t>
            </a:r>
          </a:p>
          <a:p>
            <a:r>
              <a:rPr lang="ru-RU" sz="1400" b="1" i="1" dirty="0" smtClean="0"/>
              <a:t>социально-психологического тестирования (ЕМ СПТ)  Журавлев Дмитрий Викторович</a:t>
            </a:r>
            <a:endParaRPr lang="ru-RU" sz="14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93200" y="6518272"/>
            <a:ext cx="2979125" cy="2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145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0708" y="1202965"/>
            <a:ext cx="9901085" cy="206210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Могут ли результаты </a:t>
            </a:r>
          </a:p>
          <a:p>
            <a:pPr algn="ctr"/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социально-психологического тестирования отрицательно повлиять на репутацию ребенка </a:t>
            </a:r>
          </a:p>
          <a:p>
            <a:pPr algn="ctr"/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или осложнить его жизнь в дальнейшем?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30708" y="3453048"/>
            <a:ext cx="9901084" cy="21645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355600" algn="l"/>
              </a:tabLst>
            </a:pP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Методика СПТ 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выявляет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наркопотребление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наркозависимость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 ней нет ни одного вопроса об употреблении наркотических средств и психотропных веществ.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6560" y="0"/>
            <a:ext cx="867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20 основных вопросов и ответов  о Единой методике</a:t>
            </a:r>
          </a:p>
          <a:p>
            <a:r>
              <a:rPr lang="ru-RU" sz="1400" b="1" i="1" dirty="0" smtClean="0"/>
              <a:t>социально-психологического тестирования (ЕМ СПТ)  Журавлев Дмитрий Викторович</a:t>
            </a:r>
            <a:endParaRPr lang="ru-RU" sz="14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93200" y="6518272"/>
            <a:ext cx="2979125" cy="2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2650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30708" y="3432728"/>
            <a:ext cx="9901084" cy="21645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355600" algn="l"/>
              </a:tabLst>
            </a:pP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Методика является 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опросом мнений и не оценивает самих детей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Таким образом, 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оцениваются не дети, а социально-психологические условия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которых они находятся.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30708" y="1162325"/>
            <a:ext cx="9901085" cy="206210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Могут ли результаты </a:t>
            </a:r>
          </a:p>
          <a:p>
            <a:pPr algn="ctr"/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социально-психологического тестирования отрицательно повлиять на репутацию ребенка </a:t>
            </a:r>
          </a:p>
          <a:p>
            <a:pPr algn="ctr"/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или осложнить его жизнь в дальнейшем?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6560" y="0"/>
            <a:ext cx="867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20 основных вопросов и ответов  о Единой методике</a:t>
            </a:r>
          </a:p>
          <a:p>
            <a:r>
              <a:rPr lang="ru-RU" sz="1400" b="1" i="1" dirty="0" smtClean="0"/>
              <a:t>социально-психологического тестирования (ЕМ СПТ)  Журавлев Дмитрий Викторович</a:t>
            </a:r>
            <a:endParaRPr lang="ru-RU" sz="1400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93200" y="6518272"/>
            <a:ext cx="2979125" cy="2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992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30709" y="3442888"/>
            <a:ext cx="9901084" cy="114621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355600" algn="l"/>
              </a:tabLst>
            </a:pP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результаты тестирования распространяется 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режим конфиденциальности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30708" y="1223285"/>
            <a:ext cx="9901085" cy="206210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Могут ли результаты </a:t>
            </a:r>
          </a:p>
          <a:p>
            <a:pPr algn="ctr"/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социально-психологического тестирования отрицательно повлиять на репутацию ребенка </a:t>
            </a:r>
          </a:p>
          <a:p>
            <a:pPr algn="ctr"/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или осложнить его жизнь в дальнейшем?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6560" y="0"/>
            <a:ext cx="867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20 основных вопросов и ответов  о Единой методике</a:t>
            </a:r>
          </a:p>
          <a:p>
            <a:r>
              <a:rPr lang="ru-RU" sz="1400" b="1" i="1" dirty="0" smtClean="0"/>
              <a:t>социально-психологического тестирования (ЕМ СПТ)  Журавлев Дмитрий Викторович</a:t>
            </a:r>
            <a:endParaRPr lang="ru-RU" sz="1400" b="1" i="1" dirty="0"/>
          </a:p>
        </p:txBody>
      </p:sp>
    </p:spTree>
    <p:extLst>
      <p:ext uri="{BB962C8B-B14F-4D97-AF65-F5344CB8AC3E}">
        <p14:creationId xmlns:p14="http://schemas.microsoft.com/office/powerpoint/2010/main" xmlns="" val="354709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30709" y="3280328"/>
            <a:ext cx="9901084" cy="28273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355600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Методика СПТ проводится ежегодно, начиная с 7 класса, с целью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мониторинга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рискогенности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социально-психологических условий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которых находится обучающийся, которая может привести к вовлечению в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наркопотребление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Таким образом, цель методики – выявить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рискогенность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обстановки вокруг ребенка.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30708" y="1070885"/>
            <a:ext cx="9901085" cy="206210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Могут ли результаты </a:t>
            </a:r>
          </a:p>
          <a:p>
            <a:pPr algn="ctr"/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социально-психологического тестирования отрицательно повлиять на репутацию ребенка </a:t>
            </a:r>
          </a:p>
          <a:p>
            <a:pPr algn="ctr"/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или осложнить его жизнь в дальнейшем?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6560" y="0"/>
            <a:ext cx="867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20 основных вопросов и ответов  о Единой методике</a:t>
            </a:r>
          </a:p>
          <a:p>
            <a:r>
              <a:rPr lang="ru-RU" sz="1400" b="1" i="1" dirty="0" smtClean="0"/>
              <a:t>социально-психологического тестирования (ЕМ СПТ)  Журавлев Дмитрий Викторович</a:t>
            </a:r>
            <a:endParaRPr lang="ru-RU" sz="1400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93200" y="6518272"/>
            <a:ext cx="2979125" cy="2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60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4672" y="441434"/>
            <a:ext cx="12216672" cy="605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504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6013" y="1198377"/>
            <a:ext cx="9379974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Зачем проводится массовое </a:t>
            </a:r>
          </a:p>
          <a:p>
            <a:pPr algn="ctr"/>
            <a:r>
              <a:rPr lang="ru-RU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социально-психологическое тестирование?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63561" y="3498278"/>
            <a:ext cx="10087897" cy="206210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построения научно обоснованной работы с детьми и родителями по </a:t>
            </a:r>
            <a:r>
              <a:rPr lang="ru-RU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снижению негативных явлений </a:t>
            </a:r>
          </a:p>
          <a:p>
            <a:pPr algn="ctr"/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подростково-молодежной среде, приобщения к наркотическим средствам и психотропным веществам.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6560" y="0"/>
            <a:ext cx="867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20 основных вопросов и ответов  о Единой методике</a:t>
            </a:r>
          </a:p>
          <a:p>
            <a:r>
              <a:rPr lang="ru-RU" sz="1400" b="1" i="1" dirty="0" smtClean="0"/>
              <a:t>социально-психологического тестирования (ЕМ СПТ)  Журавлев Дмитрий Викторович</a:t>
            </a:r>
            <a:endParaRPr lang="ru-RU" sz="1400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93200" y="6518272"/>
            <a:ext cx="2979125" cy="2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385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6517" y="1306532"/>
            <a:ext cx="9379974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Кто инициатор разработки </a:t>
            </a:r>
          </a:p>
          <a:p>
            <a:pPr algn="ctr"/>
            <a:r>
              <a:rPr lang="ru-RU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единой методики?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27471" y="3429453"/>
            <a:ext cx="10078065" cy="25545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«Единая методика </a:t>
            </a:r>
          </a:p>
          <a:p>
            <a:pPr algn="ctr"/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 – психологического тестирования» </a:t>
            </a:r>
          </a:p>
          <a:p>
            <a:pPr algn="ctr"/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(ЕМ СПТ)</a:t>
            </a:r>
          </a:p>
          <a:p>
            <a:pPr algn="ctr"/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разработана в соответствии с поручением </a:t>
            </a:r>
          </a:p>
          <a:p>
            <a:pPr algn="ctr"/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Государственного антинаркотического комитета.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6560" y="0"/>
            <a:ext cx="867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20 основных вопросов и ответов  о Единой методике</a:t>
            </a:r>
          </a:p>
          <a:p>
            <a:r>
              <a:rPr lang="ru-RU" sz="1400" b="1" i="1" dirty="0" smtClean="0"/>
              <a:t>социально-психологического тестирования (ЕМ СПТ)  Журавлев Дмитрий Викторович</a:t>
            </a:r>
            <a:endParaRPr lang="ru-RU" sz="14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93200" y="6518272"/>
            <a:ext cx="2979125" cy="2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973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7304" y="1330457"/>
            <a:ext cx="10117394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что направлена методика социально-психологического тестирования, в чем ее суть?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29033" y="3036161"/>
            <a:ext cx="9733936" cy="26776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Методика не оценивает детей! 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работе с ней подростки, юноши и девушки сами оценивают социально-психологические условия, в которых находятся.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 </a:t>
            </a: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опрос, выявляющий мнения, 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представления и позиции обучающихся относительно их самих и обстоятельств, в которых они находятся.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6560" y="0"/>
            <a:ext cx="867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20 основных вопросов и ответов  о Единой методике</a:t>
            </a:r>
          </a:p>
          <a:p>
            <a:r>
              <a:rPr lang="ru-RU" sz="1400" b="1" i="1" dirty="0" smtClean="0"/>
              <a:t>социально-психологического тестирования (ЕМ СПТ)  Журавлев Дмитрий Викторович</a:t>
            </a:r>
            <a:endParaRPr lang="ru-RU" sz="14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93200" y="6518272"/>
            <a:ext cx="2979125" cy="2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505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4191" y="1290472"/>
            <a:ext cx="9379974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Выявляет ли методика СПТ наркопотребление или наркозависимость?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99535" y="2731362"/>
            <a:ext cx="9733936" cy="3352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Методика </a:t>
            </a:r>
            <a:r>
              <a:rPr lang="ru-RU" sz="4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может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быть использована для формулировки заключения о наркотической или иной зависимости. </a:t>
            </a:r>
          </a:p>
          <a:p>
            <a:pPr indent="450215" algn="just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Она выявляет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социально-психологические предпосылки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которые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определенных обстоятельствах могут спровоцировать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желание попробовать наркотик.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6560" y="0"/>
            <a:ext cx="867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20 основных вопросов и ответов  о Единой методике</a:t>
            </a:r>
          </a:p>
          <a:p>
            <a:r>
              <a:rPr lang="ru-RU" sz="1400" b="1" i="1" dirty="0" smtClean="0"/>
              <a:t>социально-психологического тестирования (ЕМ СПТ)  Журавлев Дмитрий Викторович</a:t>
            </a:r>
            <a:endParaRPr lang="ru-RU" sz="14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93200" y="6518272"/>
            <a:ext cx="2979125" cy="2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676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1432" y="1364869"/>
            <a:ext cx="9379974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Кто может дать заключение о том, что Ваш ребенок употребляет наркотики?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12723" y="3144316"/>
            <a:ext cx="10117393" cy="27270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Такое заключение может дать 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врач-нарколог 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проведения профилактического медицинского осмотра, включающего забор и анализ биологического материала (кровь, моча и т.д.) с использованием химико-токсикологического исследования.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6560" y="0"/>
            <a:ext cx="867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20 основных вопросов и ответов  о Единой методике</a:t>
            </a:r>
          </a:p>
          <a:p>
            <a:r>
              <a:rPr lang="ru-RU" sz="1400" b="1" i="1" dirty="0" smtClean="0"/>
              <a:t>социально-психологического тестирования (ЕМ СПТ)  Журавлев Дмитрий Викторович</a:t>
            </a:r>
            <a:endParaRPr lang="ru-RU" sz="14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93200" y="6518272"/>
            <a:ext cx="2979125" cy="2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331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0036" y="1172157"/>
            <a:ext cx="9792929" cy="17543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Можно ли сказать, что методика СПТ изучает «глубинные психические проблемы» обучающегося и «копается в его мозгах»?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70036" y="3087945"/>
            <a:ext cx="9792929" cy="30665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Нет. Методика не является ни клинической, ни психиатрической. Она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направлена на изучение глубинных особенностей психики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indent="450215" algn="just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Методика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оценивает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степень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неблагоприятности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условий, в которых находится ребенок, и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провоцирование ребенка к пробе наркотика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этими условиями.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6560" y="0"/>
            <a:ext cx="867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20 основных вопросов и ответов  о Единой методике</a:t>
            </a:r>
          </a:p>
          <a:p>
            <a:r>
              <a:rPr lang="ru-RU" sz="1400" b="1" i="1" dirty="0" smtClean="0"/>
              <a:t>социально-психологического тестирования (ЕМ СПТ)  Журавлев Дмитрий Викторович</a:t>
            </a:r>
            <a:endParaRPr lang="ru-RU" sz="14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93200" y="6518272"/>
            <a:ext cx="2979125" cy="2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24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4671" y="1310792"/>
            <a:ext cx="9379974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Важно ли в каких условиях и в каком состоянии заполняется тест?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07690" y="2833617"/>
            <a:ext cx="9733936" cy="325371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Да, эти обстоятельства существенно влияют на результаты теста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любого человека естественно испытывать напряженность в подобных ситуациях. </a:t>
            </a:r>
          </a:p>
          <a:p>
            <a:pPr indent="450215" algn="just">
              <a:lnSpc>
                <a:spcPct val="107000"/>
              </a:lnSpc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Обучающийся должен быть подготовлен к процедуре тестирования: перед проведением СПТ необходимо разъяснить цель и процедуру тестирования, настроить на работу и замотивировать отвечать откровенно. </a:t>
            </a:r>
          </a:p>
          <a:p>
            <a:pPr indent="450215" algn="just">
              <a:lnSpc>
                <a:spcPct val="107000"/>
              </a:lnSpc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Тестирование должно проводиться в комфортных условиях.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6560" y="0"/>
            <a:ext cx="867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20 основных вопросов и ответов  о Единой методике</a:t>
            </a:r>
          </a:p>
          <a:p>
            <a:r>
              <a:rPr lang="ru-RU" sz="1400" b="1" i="1" dirty="0" smtClean="0"/>
              <a:t>социально-психологического тестирования (ЕМ СПТ)  Журавлев Дмитрий Викторович</a:t>
            </a:r>
            <a:endParaRPr lang="ru-RU" sz="14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93200" y="6518272"/>
            <a:ext cx="2979125" cy="2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934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6013" y="1152166"/>
            <a:ext cx="9379974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чем заключается конфиденциальность проведения тестирования?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29032" y="2564213"/>
            <a:ext cx="9733936" cy="21544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 результаты тестирования строго конфиденциальны!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Каждому обучающемуся присваивается индивидуальный код участника, который делает невозможным персонификацию данных.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Список индивидуальных кодов и соответствующих им фамилий хранится в образовательной организации в соответствии с Федеральным законом от 27 июля 2007 г. № 152-ФЗ «О персональных данных».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6560" y="0"/>
            <a:ext cx="867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20 основных вопросов и ответов  о Единой методике</a:t>
            </a:r>
          </a:p>
          <a:p>
            <a:r>
              <a:rPr lang="ru-RU" sz="1400" b="1" i="1" dirty="0" smtClean="0"/>
              <a:t>социально-психологического тестирования (ЕМ СПТ)  Журавлев Дмитрий Викторович</a:t>
            </a:r>
            <a:endParaRPr lang="ru-RU" sz="14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93200" y="6518272"/>
            <a:ext cx="2979125" cy="2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712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789</TotalTime>
  <Words>907</Words>
  <Application>Microsoft Office PowerPoint</Application>
  <PresentationFormat>Произвольный</PresentationFormat>
  <Paragraphs>92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Натуральные материалы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Lubov</dc:creator>
  <cp:lastModifiedBy>user</cp:lastModifiedBy>
  <cp:revision>35</cp:revision>
  <dcterms:created xsi:type="dcterms:W3CDTF">2019-09-16T18:36:49Z</dcterms:created>
  <dcterms:modified xsi:type="dcterms:W3CDTF">2021-09-14T10:46:35Z</dcterms:modified>
</cp:coreProperties>
</file>